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68A56-5942-40EA-85F3-01AF1654B3DC}" type="datetimeFigureOut">
              <a:rPr lang="es-ES" smtClean="0"/>
              <a:t>12/05/2011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12A90-AED1-42D2-9956-2A9896E51ED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251520" y="188640"/>
            <a:ext cx="4392488" cy="3096344"/>
            <a:chOff x="1907704" y="3140968"/>
            <a:chExt cx="4392488" cy="3096344"/>
          </a:xfrm>
        </p:grpSpPr>
        <p:sp>
          <p:nvSpPr>
            <p:cNvPr id="5" name="4 Rectángulo"/>
            <p:cNvSpPr/>
            <p:nvPr/>
          </p:nvSpPr>
          <p:spPr>
            <a:xfrm>
              <a:off x="1907704" y="3140968"/>
              <a:ext cx="4392488" cy="309634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3 Rectángulo"/>
            <p:cNvSpPr/>
            <p:nvPr/>
          </p:nvSpPr>
          <p:spPr>
            <a:xfrm>
              <a:off x="3203848" y="3212976"/>
              <a:ext cx="2160240" cy="115212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solidFill>
                <a:srgbClr val="0070C0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 Grupo"/>
          <p:cNvGrpSpPr/>
          <p:nvPr/>
        </p:nvGrpSpPr>
        <p:grpSpPr>
          <a:xfrm>
            <a:off x="1979712" y="620688"/>
            <a:ext cx="4032448" cy="2808312"/>
            <a:chOff x="2123728" y="548680"/>
            <a:chExt cx="3744416" cy="2160240"/>
          </a:xfrm>
        </p:grpSpPr>
        <p:sp>
          <p:nvSpPr>
            <p:cNvPr id="4" name="3 Rectángulo"/>
            <p:cNvSpPr/>
            <p:nvPr/>
          </p:nvSpPr>
          <p:spPr>
            <a:xfrm>
              <a:off x="2123728" y="548680"/>
              <a:ext cx="3744416" cy="21602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4 Paralelogramo"/>
            <p:cNvSpPr/>
            <p:nvPr/>
          </p:nvSpPr>
          <p:spPr>
            <a:xfrm>
              <a:off x="2555776" y="548680"/>
              <a:ext cx="2736304" cy="720080"/>
            </a:xfrm>
            <a:prstGeom prst="parallelogram">
              <a:avLst>
                <a:gd name="adj" fmla="val 0"/>
              </a:avLst>
            </a:prstGeom>
            <a:blipFill>
              <a:blip r:embed="rId3" cstate="print"/>
              <a:stretch>
                <a:fillRect/>
              </a:stretch>
            </a:blip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907704" y="3140968"/>
            <a:ext cx="4392488" cy="3096344"/>
            <a:chOff x="1907704" y="3140968"/>
            <a:chExt cx="4392488" cy="3096344"/>
          </a:xfrm>
          <a:blipFill>
            <a:blip r:embed="rId2"/>
            <a:stretch>
              <a:fillRect/>
            </a:stretch>
          </a:blipFill>
        </p:grpSpPr>
        <p:sp>
          <p:nvSpPr>
            <p:cNvPr id="4" name="3 Rectángulo"/>
            <p:cNvSpPr/>
            <p:nvPr/>
          </p:nvSpPr>
          <p:spPr>
            <a:xfrm>
              <a:off x="1907704" y="3140968"/>
              <a:ext cx="4392488" cy="309634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3203848" y="3212976"/>
              <a:ext cx="2160240" cy="1152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" name="5 Rectángulo"/>
          <p:cNvSpPr/>
          <p:nvPr/>
        </p:nvSpPr>
        <p:spPr>
          <a:xfrm>
            <a:off x="1907704" y="3140968"/>
            <a:ext cx="2448272" cy="10081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Presentación en pantalla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3</cp:revision>
  <dcterms:created xsi:type="dcterms:W3CDTF">2011-05-12T21:12:23Z</dcterms:created>
  <dcterms:modified xsi:type="dcterms:W3CDTF">2011-05-12T21:35:07Z</dcterms:modified>
</cp:coreProperties>
</file>